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  <p:sldId id="258" r:id="rId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26F4E0-CAB2-B8C1-1F08-85698674408F}" v="1" dt="2024-06-14T12:33:45.9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5128" autoAdjust="0"/>
  </p:normalViewPr>
  <p:slideViewPr>
    <p:cSldViewPr snapToGrid="0">
      <p:cViewPr>
        <p:scale>
          <a:sx n="150" d="100"/>
          <a:sy n="150" d="100"/>
        </p:scale>
        <p:origin x="240" y="-4219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émeth Béla" userId="S::bnemeth_gysev.hu#ext#@energyagencyat.onmicrosoft.com::380bcc2e-fa8b-4f41-9448-ae787538ce90" providerId="AD" clId="Web-{CC26F4E0-CAB2-B8C1-1F08-85698674408F}"/>
    <pc:docChg chg="addSld">
      <pc:chgData name="Németh Béla" userId="S::bnemeth_gysev.hu#ext#@energyagencyat.onmicrosoft.com::380bcc2e-fa8b-4f41-9448-ae787538ce90" providerId="AD" clId="Web-{CC26F4E0-CAB2-B8C1-1F08-85698674408F}" dt="2024-06-14T12:33:45.932" v="0"/>
      <pc:docMkLst>
        <pc:docMk/>
      </pc:docMkLst>
      <pc:sldChg chg="new">
        <pc:chgData name="Németh Béla" userId="S::bnemeth_gysev.hu#ext#@energyagencyat.onmicrosoft.com::380bcc2e-fa8b-4f41-9448-ae787538ce90" providerId="AD" clId="Web-{CC26F4E0-CAB2-B8C1-1F08-85698674408F}" dt="2024-06-14T12:33:45.932" v="0"/>
        <pc:sldMkLst>
          <pc:docMk/>
          <pc:sldMk cId="3570352459" sldId="258"/>
        </pc:sldMkLst>
      </pc:sldChg>
    </pc:docChg>
  </pc:docChgLst>
  <pc:docChgLst>
    <pc:chgData name="Jitka Vrtalova" userId="cc9f7733fb83dd64" providerId="LiveId" clId="{5249B04B-DA32-4827-8D31-02E50D877F76}"/>
    <pc:docChg chg="undo custSel modSld modMainMaster">
      <pc:chgData name="Jitka Vrtalova" userId="cc9f7733fb83dd64" providerId="LiveId" clId="{5249B04B-DA32-4827-8D31-02E50D877F76}" dt="2024-04-26T16:05:35.992" v="144" actId="1038"/>
      <pc:docMkLst>
        <pc:docMk/>
      </pc:docMkLst>
      <pc:sldChg chg="addSp modSp mod">
        <pc:chgData name="Jitka Vrtalova" userId="cc9f7733fb83dd64" providerId="LiveId" clId="{5249B04B-DA32-4827-8D31-02E50D877F76}" dt="2024-04-26T16:05:35.992" v="144" actId="1038"/>
        <pc:sldMkLst>
          <pc:docMk/>
          <pc:sldMk cId="2803705465" sldId="257"/>
        </pc:sldMkLst>
        <pc:spChg chg="mod">
          <ac:chgData name="Jitka Vrtalova" userId="cc9f7733fb83dd64" providerId="LiveId" clId="{5249B04B-DA32-4827-8D31-02E50D877F76}" dt="2024-04-26T16:05:35.992" v="144" actId="1038"/>
          <ac:spMkLst>
            <pc:docMk/>
            <pc:sldMk cId="2803705465" sldId="257"/>
            <ac:spMk id="3" creationId="{1F9375A0-ECBF-FF38-68F4-456E479E3B95}"/>
          </ac:spMkLst>
        </pc:spChg>
        <pc:spChg chg="mod">
          <ac:chgData name="Jitka Vrtalova" userId="cc9f7733fb83dd64" providerId="LiveId" clId="{5249B04B-DA32-4827-8D31-02E50D877F76}" dt="2024-04-26T16:05:35.992" v="144" actId="1038"/>
          <ac:spMkLst>
            <pc:docMk/>
            <pc:sldMk cId="2803705465" sldId="257"/>
            <ac:spMk id="4" creationId="{D672DCC4-5F37-5C0A-F269-515E11D4B497}"/>
          </ac:spMkLst>
        </pc:spChg>
        <pc:spChg chg="mod">
          <ac:chgData name="Jitka Vrtalova" userId="cc9f7733fb83dd64" providerId="LiveId" clId="{5249B04B-DA32-4827-8D31-02E50D877F76}" dt="2024-04-26T16:01:17.270" v="2" actId="13926"/>
          <ac:spMkLst>
            <pc:docMk/>
            <pc:sldMk cId="2803705465" sldId="257"/>
            <ac:spMk id="5" creationId="{B2BCBE42-DD7E-451E-72B9-26E1B328813A}"/>
          </ac:spMkLst>
        </pc:spChg>
        <pc:spChg chg="mod ord">
          <ac:chgData name="Jitka Vrtalova" userId="cc9f7733fb83dd64" providerId="LiveId" clId="{5249B04B-DA32-4827-8D31-02E50D877F76}" dt="2024-04-26T16:05:35.992" v="144" actId="1038"/>
          <ac:spMkLst>
            <pc:docMk/>
            <pc:sldMk cId="2803705465" sldId="257"/>
            <ac:spMk id="8" creationId="{E6602BFB-A9D5-33FF-3663-17529CDDE335}"/>
          </ac:spMkLst>
        </pc:spChg>
        <pc:cxnChg chg="add mod">
          <ac:chgData name="Jitka Vrtalova" userId="cc9f7733fb83dd64" providerId="LiveId" clId="{5249B04B-DA32-4827-8D31-02E50D877F76}" dt="2024-04-26T16:05:35.992" v="144" actId="1038"/>
          <ac:cxnSpMkLst>
            <pc:docMk/>
            <pc:sldMk cId="2803705465" sldId="257"/>
            <ac:cxnSpMk id="7" creationId="{87A7B954-D93C-93A9-E081-EA9F969873B4}"/>
          </ac:cxnSpMkLst>
        </pc:cxnChg>
        <pc:cxnChg chg="add mod">
          <ac:chgData name="Jitka Vrtalova" userId="cc9f7733fb83dd64" providerId="LiveId" clId="{5249B04B-DA32-4827-8D31-02E50D877F76}" dt="2024-04-26T16:05:35.992" v="144" actId="1038"/>
          <ac:cxnSpMkLst>
            <pc:docMk/>
            <pc:sldMk cId="2803705465" sldId="257"/>
            <ac:cxnSpMk id="21" creationId="{8D58ED4A-29A8-CF48-F18E-40E3FA5466AC}"/>
          </ac:cxnSpMkLst>
        </pc:cxnChg>
      </pc:sldChg>
      <pc:sldMasterChg chg="delSp mod">
        <pc:chgData name="Jitka Vrtalova" userId="cc9f7733fb83dd64" providerId="LiveId" clId="{5249B04B-DA32-4827-8D31-02E50D877F76}" dt="2024-04-26T16:04:32.763" v="106" actId="478"/>
        <pc:sldMasterMkLst>
          <pc:docMk/>
          <pc:sldMasterMk cId="882652149" sldId="2147483672"/>
        </pc:sldMasterMkLst>
        <pc:cxnChg chg="del">
          <ac:chgData name="Jitka Vrtalova" userId="cc9f7733fb83dd64" providerId="LiveId" clId="{5249B04B-DA32-4827-8D31-02E50D877F76}" dt="2024-04-26T16:04:27.623" v="105" actId="21"/>
          <ac:cxnSpMkLst>
            <pc:docMk/>
            <pc:sldMasterMk cId="882652149" sldId="2147483672"/>
            <ac:cxnSpMk id="21" creationId="{8D58ED4A-29A8-CF48-F18E-40E3FA5466AC}"/>
          </ac:cxnSpMkLst>
        </pc:cxnChg>
        <pc:cxnChg chg="del">
          <ac:chgData name="Jitka Vrtalova" userId="cc9f7733fb83dd64" providerId="LiveId" clId="{5249B04B-DA32-4827-8D31-02E50D877F76}" dt="2024-04-26T16:04:32.763" v="106" actId="478"/>
          <ac:cxnSpMkLst>
            <pc:docMk/>
            <pc:sldMasterMk cId="882652149" sldId="2147483672"/>
            <ac:cxnSpMk id="32" creationId="{9C466FB5-8160-3D92-CE65-65B6AE6249D0}"/>
          </ac:cxnSpMkLst>
        </pc:cxn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FBFFC7A8-4AE8-8289-631D-F801A3EDC32B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720000" y="6935439"/>
            <a:ext cx="1710893" cy="678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1.000.000 €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Project </a:t>
            </a: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Budget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lvl="0"/>
            <a:endParaRPr lang="en-US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C229A918-C934-D2C1-63BA-6ABC85C4563B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569235" y="6935439"/>
            <a:ext cx="2270439" cy="678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1/2024-12/2024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Project Duration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77F28C77-B2EB-ED10-976F-44AA3FBF5D9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20000" y="8093547"/>
            <a:ext cx="5284934" cy="4408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projectwebsite.com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F8B8077D-0F3C-086F-F321-4F5FF87D8D6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2749915" y="9257692"/>
            <a:ext cx="1737165" cy="5482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Street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address</a:t>
            </a:r>
            <a:endParaRPr lang="hu-HU" sz="10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ZIP City, Country</a:t>
            </a:r>
            <a:endParaRPr lang="en-US" sz="10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B4FF3F1D-7D0A-81E1-6634-DE3DCB280090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4948157" y="9257693"/>
            <a:ext cx="1895533" cy="5482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facebook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profile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link</a:t>
            </a:r>
          </a:p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X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profile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link</a:t>
            </a:r>
          </a:p>
          <a:p>
            <a:pPr marL="0" indent="0" algn="l">
              <a:buNone/>
            </a:pP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Youtube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profile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link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290739BA-7181-FEB9-B831-A683152C7D96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2595204" y="6935439"/>
            <a:ext cx="1710893" cy="678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1.000.000 €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Interreg</a:t>
            </a: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Funds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lvl="0"/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AB5D4124-1EAA-7371-C39A-9712DB453189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715985" y="9257693"/>
            <a:ext cx="1572854" cy="54822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l">
              <a:buNone/>
            </a:pP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Full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Name</a:t>
            </a:r>
            <a:endParaRPr lang="hu-HU" sz="10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email@project.com</a:t>
            </a:r>
          </a:p>
          <a:p>
            <a:pPr marL="0" indent="0" algn="l">
              <a:buNone/>
            </a:pP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+XX XXX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XXX</a:t>
            </a:r>
            <a:r>
              <a:rPr lang="hu-HU" sz="10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hu-HU" sz="1000" dirty="0" err="1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XXX</a:t>
            </a:r>
            <a:endParaRPr lang="hu-HU" sz="10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83B1596A-AE4C-50DE-D52C-C33424E29728}"/>
              </a:ext>
            </a:extLst>
          </p:cNvPr>
          <p:cNvSpPr>
            <a:spLocks noGrp="1" noChangeAspect="1"/>
          </p:cNvSpPr>
          <p:nvPr>
            <p:ph type="pic" idx="19" hasCustomPrompt="1"/>
          </p:nvPr>
        </p:nvSpPr>
        <p:spPr>
          <a:xfrm>
            <a:off x="723691" y="720000"/>
            <a:ext cx="6119999" cy="17496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 dirty="0"/>
              <a:t>Click icon to add </a:t>
            </a:r>
            <a:r>
              <a:rPr lang="hu-HU" dirty="0" err="1"/>
              <a:t>logo</a:t>
            </a:r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731954C-561B-83C6-E0A5-8015A29500F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15985" y="5843559"/>
            <a:ext cx="6119999" cy="482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000"/>
              </a:lnSpc>
              <a:buNone/>
              <a:defRPr sz="16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hu-HU" dirty="0" err="1"/>
              <a:t>This</a:t>
            </a:r>
            <a:r>
              <a:rPr lang="hu-HU" dirty="0"/>
              <a:t> project is </a:t>
            </a:r>
            <a:r>
              <a:rPr lang="hu-HU" dirty="0" err="1"/>
              <a:t>supported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Interreg</a:t>
            </a:r>
            <a:r>
              <a:rPr lang="hu-HU" dirty="0"/>
              <a:t> </a:t>
            </a:r>
            <a:r>
              <a:rPr lang="hu-HU" dirty="0" err="1"/>
              <a:t>Danube</a:t>
            </a:r>
            <a:r>
              <a:rPr lang="hu-HU" dirty="0"/>
              <a:t> </a:t>
            </a:r>
            <a:r>
              <a:rPr lang="hu-HU" dirty="0" err="1"/>
              <a:t>Region</a:t>
            </a:r>
            <a:r>
              <a:rPr lang="hu-HU" dirty="0"/>
              <a:t> </a:t>
            </a:r>
            <a:r>
              <a:rPr lang="hu-HU" dirty="0" err="1"/>
              <a:t>Programme</a:t>
            </a:r>
            <a:r>
              <a:rPr lang="hu-HU" dirty="0"/>
              <a:t> project co-</a:t>
            </a:r>
            <a:r>
              <a:rPr lang="hu-HU" dirty="0" err="1"/>
              <a:t>founded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European Union.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08BB45C-E978-81B6-CE2B-40FB6BEA25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3691" y="3792544"/>
            <a:ext cx="6127751" cy="144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6600"/>
              </a:lnSpc>
              <a:spcBef>
                <a:spcPts val="0"/>
              </a:spcBef>
              <a:buNone/>
              <a:defRPr sz="60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ts val="24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0" indent="0">
              <a:lnSpc>
                <a:spcPts val="24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133901" indent="0">
              <a:buNone/>
              <a:defRPr b="1">
                <a:solidFill>
                  <a:schemeClr val="bg1"/>
                </a:solidFill>
              </a:defRPr>
            </a:lvl4pPr>
            <a:lvl5pPr marL="1511869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/>
              <a:t>Project </a:t>
            </a:r>
            <a:r>
              <a:rPr lang="hu-HU" dirty="0" err="1"/>
              <a:t>Title</a:t>
            </a:r>
            <a:endParaRPr lang="en-US" dirty="0"/>
          </a:p>
          <a:p>
            <a:pPr lvl="1"/>
            <a:r>
              <a:rPr lang="hu-HU" dirty="0" err="1"/>
              <a:t>Full</a:t>
            </a:r>
            <a:r>
              <a:rPr lang="hu-HU" dirty="0"/>
              <a:t> </a:t>
            </a:r>
            <a:r>
              <a:rPr lang="hu-HU" dirty="0" err="1"/>
              <a:t>Name</a:t>
            </a:r>
            <a:r>
              <a:rPr lang="hu-HU" dirty="0"/>
              <a:t> of Project Line 1</a:t>
            </a:r>
            <a:endParaRPr lang="en-US" dirty="0"/>
          </a:p>
          <a:p>
            <a:pPr lvl="2"/>
            <a:r>
              <a:rPr lang="hu-HU" dirty="0" err="1"/>
              <a:t>Full</a:t>
            </a:r>
            <a:r>
              <a:rPr lang="hu-HU" dirty="0"/>
              <a:t> </a:t>
            </a:r>
            <a:r>
              <a:rPr lang="hu-HU" dirty="0" err="1"/>
              <a:t>Name</a:t>
            </a:r>
            <a:r>
              <a:rPr lang="hu-HU" dirty="0"/>
              <a:t> of Project Line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18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3D72DF8C-7F7E-21E3-8AB7-C5BA1FB8F0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" r="1567" b="744"/>
          <a:stretch/>
        </p:blipFill>
        <p:spPr>
          <a:xfrm>
            <a:off x="0" y="3068618"/>
            <a:ext cx="7559675" cy="762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65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7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6602BFB-A9D5-33FF-3663-17529CDDE335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2745836" y="6945130"/>
            <a:ext cx="2270439" cy="678056"/>
          </a:xfrm>
        </p:spPr>
        <p:txBody>
          <a:bodyPr/>
          <a:lstStyle/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2,284,818.80  </a:t>
            </a: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€</a:t>
            </a:r>
          </a:p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</a:t>
            </a: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Funds</a:t>
            </a:r>
            <a:endParaRPr kumimoji="0" lang="hu-H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375A0-ECBF-FF38-68F4-456E479E3B9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754664" y="6945130"/>
            <a:ext cx="2029915" cy="678056"/>
          </a:xfrm>
        </p:spPr>
        <p:txBody>
          <a:bodyPr/>
          <a:lstStyle/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2,856,023.50 €</a:t>
            </a:r>
            <a:endParaRPr kumimoji="0" lang="hu-HU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 </a:t>
            </a: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Budget</a:t>
            </a:r>
            <a:endParaRPr kumimoji="0" lang="hu-H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AC564C-00A7-B807-F9A1-187507687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u-HU" dirty="0" err="1"/>
              <a:t>This</a:t>
            </a:r>
            <a:r>
              <a:rPr lang="hu-HU" dirty="0"/>
              <a:t> project is </a:t>
            </a:r>
            <a:r>
              <a:rPr lang="hu-HU" dirty="0" err="1"/>
              <a:t>supported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Interreg</a:t>
            </a:r>
            <a:r>
              <a:rPr lang="hu-HU" dirty="0"/>
              <a:t> </a:t>
            </a:r>
            <a:r>
              <a:rPr lang="hu-HU" dirty="0" err="1"/>
              <a:t>Danube</a:t>
            </a:r>
            <a:r>
              <a:rPr lang="hu-HU" dirty="0"/>
              <a:t> </a:t>
            </a:r>
            <a:r>
              <a:rPr lang="hu-HU" dirty="0" err="1"/>
              <a:t>Region</a:t>
            </a:r>
            <a:r>
              <a:rPr lang="hu-HU" dirty="0"/>
              <a:t> </a:t>
            </a:r>
            <a:r>
              <a:rPr lang="hu-HU" dirty="0" err="1"/>
              <a:t>Programme</a:t>
            </a:r>
            <a:r>
              <a:rPr lang="hu-HU" dirty="0"/>
              <a:t> co-</a:t>
            </a:r>
            <a:r>
              <a:rPr lang="hu-HU" dirty="0" err="1"/>
              <a:t>funded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European Union.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2DCC4-5F37-5C0A-F269-515E11D4B497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4875643" y="6945130"/>
            <a:ext cx="2270439" cy="678056"/>
          </a:xfrm>
        </p:spPr>
        <p:txBody>
          <a:bodyPr/>
          <a:lstStyle/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1/2024-6/2026</a:t>
            </a:r>
            <a:endParaRPr kumimoji="0" lang="hu-HU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 </a:t>
            </a:r>
            <a:r>
              <a:rPr kumimoji="0" lang="hu-H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duration</a:t>
            </a:r>
            <a:endParaRPr kumimoji="0" lang="hu-HU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BCBE42-DD7E-451E-72B9-26E1B328813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20000" y="8093548"/>
            <a:ext cx="6131442" cy="417604"/>
          </a:xfrm>
        </p:spPr>
        <p:txBody>
          <a:bodyPr/>
          <a:lstStyle/>
          <a:p>
            <a:r>
              <a:rPr lang="hu-HU" b="1"/>
              <a:t>https://interreg-danube.eu/projects/active2public-transport</a:t>
            </a:r>
            <a:endParaRPr lang="hu-HU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6AEC994-1C3C-460B-D71A-93042FF83216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668767" y="9257693"/>
            <a:ext cx="1737165" cy="548223"/>
          </a:xfrm>
        </p:spPr>
        <p:txBody>
          <a:bodyPr/>
          <a:lstStyle/>
          <a:p>
            <a:r>
              <a:rPr lang="de-DE"/>
              <a:t>Mariahilfer Straße 136</a:t>
            </a:r>
            <a:endParaRPr lang="cs-CZ"/>
          </a:p>
          <a:p>
            <a:r>
              <a:rPr lang="de-DE"/>
              <a:t>1150 Wien </a:t>
            </a:r>
            <a:endParaRPr lang="cs-CZ"/>
          </a:p>
          <a:p>
            <a:r>
              <a:rPr lang="cs-CZ"/>
              <a:t>Austria</a:t>
            </a:r>
            <a:endParaRPr lang="hu-HU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D9C9A1E-9059-7BA9-791D-9311B8D36634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715984" y="9257693"/>
            <a:ext cx="3668980" cy="548222"/>
          </a:xfrm>
        </p:spPr>
        <p:txBody>
          <a:bodyPr/>
          <a:lstStyle/>
          <a:p>
            <a:r>
              <a:rPr lang="hu-HU"/>
              <a:t>Österreichische Energieagentur – Austrian Energy Agency irene.bittner@energyagency.at </a:t>
            </a:r>
            <a:br>
              <a:rPr lang="hu-HU"/>
            </a:br>
            <a:r>
              <a:rPr lang="hu-HU"/>
              <a:t>+43 (0)664 - 965 92 62</a:t>
            </a:r>
            <a:endParaRPr lang="hu-H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FFBDF93-8846-B45B-02A1-66FF02857DE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hu-HU" sz="3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Active2Public Transport</a:t>
            </a:r>
            <a:endParaRPr lang="hu-HU" sz="3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2400"/>
              </a:lnSpc>
            </a:pPr>
            <a:r>
              <a:rPr lang="en-US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Better combining</a:t>
            </a:r>
            <a:r>
              <a:rPr lang="cs-CZ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cycling, walking and public transport in the Danube</a:t>
            </a:r>
            <a:r>
              <a:rPr lang="cs-CZ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</a:t>
            </a:r>
            <a:endParaRPr lang="hu-HU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4" name="Zástupný symbol obrázku 13" descr="Obsah obrázku text, snímek obrazovky, Písmo, Elektricky modrá&#10;&#10;Popis byl vytvořen automaticky">
            <a:extLst>
              <a:ext uri="{FF2B5EF4-FFF2-40B4-BE49-F238E27FC236}">
                <a16:creationId xmlns:a16="http://schemas.microsoft.com/office/drawing/2014/main" id="{51A826E3-7971-6E9C-0097-8EF512238798}"/>
              </a:ext>
            </a:extLst>
          </p:cNvPr>
          <p:cNvPicPr>
            <a:picLocks noGrp="1" noChangeAspect="1"/>
          </p:cNvPicPr>
          <p:nvPr>
            <p:ph type="pic" idx="1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0" b="6280"/>
          <a:stretch>
            <a:fillRect/>
          </a:stretch>
        </p:blipFill>
        <p:spPr/>
      </p:pic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D6002492-25B6-2F67-AD7E-EBAA2363343A}"/>
              </a:ext>
            </a:extLst>
          </p:cNvPr>
          <p:cNvSpPr txBox="1">
            <a:spLocks/>
          </p:cNvSpPr>
          <p:nvPr/>
        </p:nvSpPr>
        <p:spPr>
          <a:xfrm>
            <a:off x="723691" y="9006042"/>
            <a:ext cx="1572854" cy="304982"/>
          </a:xfrm>
          <a:prstGeom prst="rect">
            <a:avLst/>
          </a:prstGeom>
        </p:spPr>
        <p:txBody>
          <a:bodyPr/>
          <a:lstStyle>
            <a:lvl1pPr marL="0" indent="0" algn="l" defTabSz="755934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kern="120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377967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5934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33902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11869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9836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67803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645771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23738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/>
              <a:t>Lead Partner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D58ED4A-29A8-CF48-F18E-40E3FA5466AC}"/>
              </a:ext>
            </a:extLst>
          </p:cNvPr>
          <p:cNvCxnSpPr>
            <a:cxnSpLocks/>
          </p:cNvCxnSpPr>
          <p:nvPr/>
        </p:nvCxnSpPr>
        <p:spPr>
          <a:xfrm>
            <a:off x="2738608" y="6942158"/>
            <a:ext cx="0" cy="684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0">
            <a:extLst>
              <a:ext uri="{FF2B5EF4-FFF2-40B4-BE49-F238E27FC236}">
                <a16:creationId xmlns:a16="http://schemas.microsoft.com/office/drawing/2014/main" id="{87A7B954-D93C-93A9-E081-EA9F969873B4}"/>
              </a:ext>
            </a:extLst>
          </p:cNvPr>
          <p:cNvCxnSpPr>
            <a:cxnSpLocks/>
          </p:cNvCxnSpPr>
          <p:nvPr/>
        </p:nvCxnSpPr>
        <p:spPr>
          <a:xfrm>
            <a:off x="4821408" y="6942158"/>
            <a:ext cx="0" cy="684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70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9BABF105-EAB5-AF28-FDBB-A90F396BA591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A74DEB8-E41B-1C9E-AD3B-56A74DCC09C6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6E6D3F3-F25E-D0C0-B358-15BD07D9B93C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69EC428-1B03-901E-23EF-906ED0A7E435}"/>
              </a:ext>
            </a:extLst>
          </p:cNvPr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8D442CE0-55AD-E8D5-C8ED-B27B62479D60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zöveg helye 6">
            <a:extLst>
              <a:ext uri="{FF2B5EF4-FFF2-40B4-BE49-F238E27FC236}">
                <a16:creationId xmlns:a16="http://schemas.microsoft.com/office/drawing/2014/main" id="{44BD1FF1-6D7B-22B2-8B01-6C1DCBBE76F1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E2236D28-CDD8-87CA-8150-3CA99DBF0669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Kép helye 8">
            <a:extLst>
              <a:ext uri="{FF2B5EF4-FFF2-40B4-BE49-F238E27FC236}">
                <a16:creationId xmlns:a16="http://schemas.microsoft.com/office/drawing/2014/main" id="{2A0D19DE-7D53-03C9-18C4-4E5882E8DAF4}"/>
              </a:ext>
            </a:extLst>
          </p:cNvPr>
          <p:cNvSpPr>
            <a:spLocks noGrp="1"/>
          </p:cNvSpPr>
          <p:nvPr>
            <p:ph type="pic" idx="19"/>
          </p:nvPr>
        </p:nvSpPr>
        <p:spPr/>
      </p:sp>
      <p:sp>
        <p:nvSpPr>
          <p:cNvPr id="10" name="Szöveg helye 9">
            <a:extLst>
              <a:ext uri="{FF2B5EF4-FFF2-40B4-BE49-F238E27FC236}">
                <a16:creationId xmlns:a16="http://schemas.microsoft.com/office/drawing/2014/main" id="{9EAC39C3-98C2-7D59-6014-B07812B20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Szöveg helye 10">
            <a:extLst>
              <a:ext uri="{FF2B5EF4-FFF2-40B4-BE49-F238E27FC236}">
                <a16:creationId xmlns:a16="http://schemas.microsoft.com/office/drawing/2014/main" id="{54F38713-1D58-5B7E-29C7-DBC0FED274A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0352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4ccdf61-27bb-4923-8cdf-b5880e5289bf">
      <Terms xmlns="http://schemas.microsoft.com/office/infopath/2007/PartnerControls"/>
    </lcf76f155ced4ddcb4097134ff3c332f>
    <TaxCatchAll xmlns="279a2ab4-5e70-44d9-b572-fe4d54b05f4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FAB5ACBAA53414F9D7E299D3DE72CC5" ma:contentTypeVersion="15" ma:contentTypeDescription="Ein neues Dokument erstellen." ma:contentTypeScope="" ma:versionID="79843a022841db45183f9b5bdd6ccb19">
  <xsd:schema xmlns:xsd="http://www.w3.org/2001/XMLSchema" xmlns:xs="http://www.w3.org/2001/XMLSchema" xmlns:p="http://schemas.microsoft.com/office/2006/metadata/properties" xmlns:ns2="d4ccdf61-27bb-4923-8cdf-b5880e5289bf" xmlns:ns3="279a2ab4-5e70-44d9-b572-fe4d54b05f43" targetNamespace="http://schemas.microsoft.com/office/2006/metadata/properties" ma:root="true" ma:fieldsID="ab6e5ded1fbf1959370437b26756a613" ns2:_="" ns3:_="">
    <xsd:import namespace="d4ccdf61-27bb-4923-8cdf-b5880e5289bf"/>
    <xsd:import namespace="279a2ab4-5e70-44d9-b572-fe4d54b05f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ccdf61-27bb-4923-8cdf-b5880e528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Bildmarkierungen" ma:readOnly="false" ma:fieldId="{5cf76f15-5ced-4ddc-b409-7134ff3c332f}" ma:taxonomyMulti="true" ma:sspId="1a4b58a0-9718-4846-9899-380a9c6e25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9a2ab4-5e70-44d9-b572-fe4d54b05f4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4168225-e193-4670-8737-4ccf4bd32ac9}" ma:internalName="TaxCatchAll" ma:showField="CatchAllData" ma:web="279a2ab4-5e70-44d9-b572-fe4d54b05f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8F3053-4303-4CA7-AE77-CB3C561D8E9F}">
  <ds:schemaRefs>
    <ds:schemaRef ds:uri="http://schemas.microsoft.com/office/2006/metadata/properties"/>
    <ds:schemaRef ds:uri="http://schemas.microsoft.com/office/infopath/2007/PartnerControls"/>
    <ds:schemaRef ds:uri="d4ccdf61-27bb-4923-8cdf-b5880e5289bf"/>
    <ds:schemaRef ds:uri="279a2ab4-5e70-44d9-b572-fe4d54b05f43"/>
  </ds:schemaRefs>
</ds:datastoreItem>
</file>

<file path=customXml/itemProps2.xml><?xml version="1.0" encoding="utf-8"?>
<ds:datastoreItem xmlns:ds="http://schemas.openxmlformats.org/officeDocument/2006/customXml" ds:itemID="{C47505B3-1CF5-4864-913C-797111BE84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B6FBD1-2DA7-43C3-A4AE-9EFAA257D3A3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202</TotalTime>
  <Words>80</Words>
  <Application>Microsoft Office PowerPoint</Application>
  <PresentationFormat>Egyéni</PresentationFormat>
  <Paragraphs>15</Paragraphs>
  <Slides>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3" baseType="lpstr">
      <vt:lpstr>Office Theme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Judit Urbán</dc:creator>
  <cp:lastModifiedBy>Jitka Vrtalova</cp:lastModifiedBy>
  <cp:revision>23</cp:revision>
  <dcterms:created xsi:type="dcterms:W3CDTF">2024-02-29T12:52:51Z</dcterms:created>
  <dcterms:modified xsi:type="dcterms:W3CDTF">2024-06-14T12:33:46Z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0x010100DFAB5ACBAA53414F9D7E299D3DE72CC5</vt:lpwstr>
  </property>
</Properties>
</file>